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6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8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19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3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2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5869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2316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192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1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2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00977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EA9318-A0CA-4CC2-9CD8-43FDBAC79D8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ED65BA-91FF-4362-806B-9F49117F3B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43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qocoy7i22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0/?tab=rm&amp;ogbl#inbox/FMfcgzGmtrPlfmmrPdkjXDFnfCfCzfMM?projector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test/zhittya-i-tvorchist-oleksandra-dovzhenka-zacharovana-desna-1296594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enngage.net/ps/dO8sw5WKTv4/copy-instagram-user-growth-timelin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5731C2-38CC-4658-B5F8-EABA25D70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59656"/>
            <a:ext cx="8689976" cy="840546"/>
          </a:xfrm>
        </p:spPr>
        <p:txBody>
          <a:bodyPr>
            <a:normAutofit fontScale="90000"/>
          </a:bodyPr>
          <a:lstStyle/>
          <a:p>
            <a:r>
              <a:rPr lang="uk-UA" dirty="0"/>
              <a:t>Тема уроку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116963-DA0B-4248-A17C-3880A7D96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895" y="1716258"/>
            <a:ext cx="11479237" cy="4543865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 біографія Олександра Довженка. Відомий у світі кінорежисер, засновник поетичного кіно. Кіноповість «Зачарована Десна», автобіографічна основа,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сповідальність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Два ліричні герої в кіноповісті О. Довженка «Зачарована Десна»: малий Сашко і зрілий митець. Морально-етичні проблеми кіноповісті.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ТЛ: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кіноповість.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46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BCFB81-50B1-4BD1-970A-852385F6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</a:t>
            </a:r>
            <a:r>
              <a:rPr lang="uk-UA" dirty="0"/>
              <a:t>Зупинка</a:t>
            </a:r>
            <a:r>
              <a:rPr lang="ru-RU" dirty="0"/>
              <a:t> «</a:t>
            </a:r>
            <a:r>
              <a:rPr lang="uk-UA" dirty="0"/>
              <a:t>кінематографічна</a:t>
            </a:r>
            <a:r>
              <a:rPr lang="ru-RU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BE5BB7E-8499-49D5-B9B2-862E56EEC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81" t="22307" r="36204" b="6898"/>
          <a:stretch/>
        </p:blipFill>
        <p:spPr>
          <a:xfrm>
            <a:off x="4399722" y="1311965"/>
            <a:ext cx="4108313" cy="5674790"/>
          </a:xfrm>
        </p:spPr>
      </p:pic>
    </p:spTree>
    <p:extLst>
      <p:ext uri="{BB962C8B-B14F-4D97-AF65-F5344CB8AC3E}">
        <p14:creationId xmlns:p14="http://schemas.microsoft.com/office/powerpoint/2010/main" val="347366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B2F825-F73A-451A-A858-0974DC9D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Зупинка «кінематографічна»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AE8D6F-6451-4840-8C0E-DC30B70D8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звуковий фільм.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кольоровий «ідеологічно правильний» фільм, за який митець отримав Державну премію.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Чорно – білий художній фільм 1935 року зображає протистояння більшовиків-мисливців далекого Сходу СРСР місцевим куркулям, старовірам і японським диверсантам, які намагаються завадити будівництву міста.  Цей фільм став для Довженка першим фільмом, який здобув загальне визнання радянських кінокритиків і суттєво підняв авторитет режисера.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Фільм, який знято у 1939 році за прямою вказівкою Сталіна.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 1928 року, знятий за 100 днів, який у незвичній манері поєднав у собі революційний епос, сатиру і лірику, показує історію українського народу від сивої давнини до сучасності.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фільмі … 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О.Довженко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розповів про боротьбу за колективізацію, соціальні процеси, які ламали підвалини селянського життя.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 фільм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1958 році на підсумковому кінофестивалі Всесвітньої виставки в Брюсселі серед 12 найкращих фільмів було названо фільмом «усіх часів і народів».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Хронікальний твір про Україну (1941).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У фільмі … змальовано повстання проти Центральної Ради.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01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298891-7346-4D2D-A71B-C4EB026E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</a:t>
            </a:r>
            <a:r>
              <a:rPr lang="uk-UA" dirty="0"/>
              <a:t>Зупинка «паспортна»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9BEF803-6ACF-4FF4-A9D4-4BEBED1C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82" t="21939" r="35167" b="8005"/>
          <a:stretch/>
        </p:blipFill>
        <p:spPr>
          <a:xfrm>
            <a:off x="4505739" y="1465837"/>
            <a:ext cx="4002157" cy="5280621"/>
          </a:xfrm>
        </p:spPr>
      </p:pic>
    </p:spTree>
    <p:extLst>
      <p:ext uri="{BB962C8B-B14F-4D97-AF65-F5344CB8AC3E}">
        <p14:creationId xmlns:p14="http://schemas.microsoft.com/office/powerpoint/2010/main" val="35066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17BB7-711E-4475-A1AE-0D639B9D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7. Зупинка «режисерська»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61D18E-381A-4602-8B4B-6C804A77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7009"/>
            <a:ext cx="10178322" cy="4302583"/>
          </a:xfrm>
        </p:spPr>
        <p:txBody>
          <a:bodyPr/>
          <a:lstStyle/>
          <a:p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Відновити послідовність подій кіноповісті «Зачарована Десна». (6 балів).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0D090D-D46F-45F1-AB91-CB2468C3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52" y="1874517"/>
            <a:ext cx="5919729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0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87E0B1-DF98-40D3-B0B2-195F6B10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8. Зупинка  «</a:t>
            </a:r>
            <a:r>
              <a:rPr lang="uk-UA" dirty="0" err="1"/>
              <a:t>персонажна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470CBA-FEB1-42DB-875F-25ECC7AF1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Поєднати образ кіноповісті «Зачарована Десна» з його характеристикою. (5 балів).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learningapps.org/display?v=pqocoy7i222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7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F172D9-338D-4AC6-B48B-49101675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9. Зупинка «</a:t>
            </a:r>
            <a:r>
              <a:rPr lang="uk-UA" dirty="0" err="1"/>
              <a:t>міркувальна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056F57-0775-42CE-A25B-8F07E749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/>
          <a:lstStyle/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Визначити спільні риси обох оповідачів (малого Сашка та зрілого митця). (5 балів)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A9FC0E2-E45D-4A23-BB97-48796514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08" y="2567740"/>
            <a:ext cx="6303810" cy="390787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35A5E5D4-C8D6-444E-B277-F1B7482B9E34}"/>
              </a:ext>
            </a:extLst>
          </p:cNvPr>
          <p:cNvSpPr/>
          <p:nvPr/>
        </p:nvSpPr>
        <p:spPr>
          <a:xfrm>
            <a:off x="3074504" y="3034748"/>
            <a:ext cx="2120348" cy="3021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Малий Сашко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Мрійник і фантазер, довірливий і щирий, скрізь шукає добро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0173F89-126D-4EF5-8BD1-F2D8D6CECC93}"/>
              </a:ext>
            </a:extLst>
          </p:cNvPr>
          <p:cNvSpPr/>
          <p:nvPr/>
        </p:nvSpPr>
        <p:spPr>
          <a:xfrm>
            <a:off x="6572426" y="3034748"/>
            <a:ext cx="2213113" cy="2844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Зрілий митець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Мудра людина, філософ, патріот, знавець селянського світогляду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A7BA4FE-5D93-4E49-B42A-8CA34DBEB126}"/>
              </a:ext>
            </a:extLst>
          </p:cNvPr>
          <p:cNvSpPr/>
          <p:nvPr/>
        </p:nvSpPr>
        <p:spPr>
          <a:xfrm>
            <a:off x="5426439" y="3326296"/>
            <a:ext cx="914400" cy="2332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0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7CF2CF-105B-412A-AF72-7AF231BD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10. Зупинка «екскурсійна»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1615F5-7FAB-4D37-8C0B-D6CFC338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</a:t>
            </a:r>
            <a:r>
              <a:rPr lang="uk-UA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буктрейлер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посиланням. Виписати епітети, якими письменник описував місця свого дитинства. Виписати речення з числівниками,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записати словами. (7 балів)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Буктрейлер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https://mail.google.com/mail/u/0/?tab=rm&amp;ogbl#inbox/FMfcgzGmtrPlfmmrPdkjXDFnfCfCzfMM?projector=1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97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063B3B-8FF5-4A6B-83FD-8F1D8D5D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11. Зупинка «господарська»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DB0A28-B49C-410F-91F5-5520D4273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80457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 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Визначити, до якої родини відноситься кожна з рослин, про яку згадується у тексті.(8 балів).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75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До чого ж гарно i весело було в нашому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Ото як вийти 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сiней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подивись навколо - геть-чисто все зелене та буйне. А сад було як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зацвiте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весною! А що робилось на початку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лiта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огiрки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цвiтуть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гарбузи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цвiтуть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картопля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цвiте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Цвiте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малина, смородина, тютюн, квасоля. А соняшника, а маку,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бурякiв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лободи, укропу, моркви! Чого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тiльки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насадить наша невгамовна мати.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75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 -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Нiчого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свiтi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я не люблю, як саджати що-небудь у землю, щоб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проiзростало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Коли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вилiзає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всяка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рослиночка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радiсть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,- любила проказувати вона.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75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Город до того переповнявсь рослинами, що десь серед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лiта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вони вже не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вмiщалися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ньому. Вони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лiзли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одна на одну,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переплiтались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душились, дерлися на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хлiв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стрiху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повзли на тин, а гарбузи звисали з тину прямо на вулицю.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75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А малини - красної,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бiлої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вишень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груш солодких, було,  як наїсися,-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цiлий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день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живiт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бубон.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75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I росло ще, пригадую, багато тютюну, в якому ми,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ходили, мов у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лiсi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якому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пiзнали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мозолi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дитячих руках.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75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А вздовж тину, за старою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повiткою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росли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кущi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смородини, бузини i ще якихось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невiдомих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рослин.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5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E3C742-6C1C-496D-BE7B-E37274C9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12. Зупинка «тестова»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3E4D0D-FD27-44E5-A46E-BBEF2523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Виконати тестові завдання за посиланням. (12 балів).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naurok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ua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test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zhittya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tvorchist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oleksandra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dovzhenka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zacharovana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desna</a:t>
            </a:r>
            <a:r>
              <a:rPr lang="uk-UA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-1296594.</a:t>
            </a:r>
            <a:r>
              <a:rPr lang="en-US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html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750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F0B5DD-CEBF-4671-87A6-B810296F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329EBF-80A5-4D04-A813-9AEB3ECC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Скласти план розповіді «Вшанування пам’яті Олександра Довженка», керуючись інформаційним буклетом.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*Написати есе «Я народився і жив для добра і любові».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266A1-563C-4151-A39E-FDF10CD8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уроку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3ED8D1-2860-42B5-8DFC-E34C5EE7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Ознайомити здобувачів освіти з життям і творчістю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О.Довженка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його внеском у розвиток кінематографу. Дати загальну характеристику кіноповісті «Зачарована Десна»; увести поняття «кіноповість». Охарактеризувати образну систему твору, зокрема акцентувати увагу на наявності двох ліричних героїв – малому Сашкові та визнаному режисерові.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2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2A1A00"/>
                </a:solidFill>
              </a:rPr>
              <a:t>Домашнє завдання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65" y="2316614"/>
            <a:ext cx="400541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73" y="2349500"/>
            <a:ext cx="4005262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3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351F32-DE89-4A80-8B51-4F835564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Епіграф </a:t>
            </a:r>
            <a:r>
              <a:rPr lang="uk-UA" dirty="0" smtClean="0"/>
              <a:t>уроку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70" y="1805305"/>
            <a:ext cx="48577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3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F1D5FD-91F2-490F-A3D8-EA331FB7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Світ захоплень митця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E661A873-7A8C-424A-83E6-E628D8A46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81783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 не розлучався з томиком М. Гоголя. «Тарас Бульба» – улюблений літературний твір і персонаж.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Захоплювався блискучою грою Марії Заньковецької, творчістю режисера Леся Курбаса та його театру «Березіль». Цінував талант Анатоля Петрицького.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Безмежно любив народні пісні, колядки з материного голосу (до старості вона зберегла чудовий слух і голос).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пристрасть — усе перебудовувати, поліпшувати, вдосконалювати. Любив креслення і малювання.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Здібний карикатурист, прекрасний декламатор. Мав хист до перевтілення в літературний образ.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Цікавився малярством, зокрема живописом та графікою. Час від часу писав автопортрети, портрети, пейзажі, зокрема олійні портрети Григорія Петровського і Василя Еллана-Блакитного, графічні портрети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В.Сосюри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М.Йогансена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П. Тичини, В. Поліщука, І. Дніпровського. На Одеській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кінофабриці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мріяв «робити комедії – веселі й дошкульні».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Найбільше захоплення в житті – кіно, у цьому найяскравіше проявився геній «українського Мікеланджело»                         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4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CC2738-A857-4995-B112-50189F14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Квест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пошук) — жанр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інтелектуально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-логічних ігор. Гра полягає в розгадуванні різноманітних завдань, пошуку відповідей на запитання, виконанні завдань.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ED064F-E5A6-46F2-AB7E-33538F5E5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Правила, на які треба звернути увагу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Дискваліфікація за ПВІК (передавання відповіді іншій команді) обох команд.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Організатори слідкують за дотриманням правил.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Завдання для переходу на наступне завдання дається тільки після розв’язання відповідного завдання або як автоперехід після відведеного для виконання завдання часу.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Організатори не мають права давати підказки і надавати допомогу командам.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За шум штрафні 5 хвилин на завданні.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Виграє та команда, яка отримає найбільшу кількість балів і складе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аркушів паперу, які отримає на маршрутних зупинках.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75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F4B106-A0FC-48AF-871C-DB4010BD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 Зупинка «біографічна»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42896B-0E7D-4B75-B4D9-BCD90E3D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вами шкала часу. Заповнити її, розкриваючи основні віхи життя Олександра Довженка. (5 балів)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https://venngage.net/ps/dO8sw5WKTv4/copy-instagram-user-grow</a:t>
            </a:r>
            <a:r>
              <a:rPr lang="uk-UA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th-timeline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70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2CC6F9-1AA8-46C2-8E89-EABDFFA9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 Зупинка «фактологічна»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AC703A-ED4C-45DA-96C2-CDDCDC9F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5445"/>
            <a:ext cx="10178322" cy="4304148"/>
          </a:xfrm>
        </p:spPr>
        <p:txBody>
          <a:bodyPr/>
          <a:lstStyle/>
          <a:p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Розгадати фактологічний колаж. У колажі подано фотофакти життя письменника. Пояснити, як вони пов’язані з митцем. (6 балів).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38E093-A133-437B-8018-4AE6BDC0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43" y="2315312"/>
            <a:ext cx="4304149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3E8F17-96D9-49DC-8016-5D4E8A7C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 Зупинка «творча»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759278-9442-42DF-B49D-575D9B8A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Скласти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сенкан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«Олександр Довженко». (4 бали).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Іменник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прикметники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дієслова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коротке речення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текстуальний синонім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66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7DBFF8-2811-412F-BE79-54AE7019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4. Зупинка «</a:t>
            </a:r>
            <a:r>
              <a:rPr lang="uk-UA" dirty="0" err="1"/>
              <a:t>ребусна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50B9477-99A8-40AD-BD71-D70826CC8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Віднайти слово, закодоване у ребусі. Надати його визначення</a:t>
            </a:r>
            <a:r>
              <a:rPr lang="uk-UA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Як воно пов’язано з Олександром Довженком? 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бали).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FDF2E6-EBBC-4472-867F-29F9AB9E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3103420"/>
            <a:ext cx="7262191" cy="22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9033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224</TotalTime>
  <Words>855</Words>
  <Application>Microsoft Office PowerPoint</Application>
  <PresentationFormat>Произвольный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Эмблема</vt:lpstr>
      <vt:lpstr>Тема уроку</vt:lpstr>
      <vt:lpstr>Мета уроку</vt:lpstr>
      <vt:lpstr>Епіграф уроку</vt:lpstr>
      <vt:lpstr>Світ захоплень митця</vt:lpstr>
      <vt:lpstr>Квест(від англ. quest — пошук) — жанр інтелектуально-логічних ігор. Гра полягає в розгадуванні різноманітних завдань, пошуку відповідей на запитання, виконанні завдань. </vt:lpstr>
      <vt:lpstr>1. Зупинка «біографічна»</vt:lpstr>
      <vt:lpstr>2. Зупинка «фактологічна»</vt:lpstr>
      <vt:lpstr>3. Зупинка «творча»</vt:lpstr>
      <vt:lpstr>4. Зупинка «ребусна»</vt:lpstr>
      <vt:lpstr>6. Зупинка «кінематографічна»</vt:lpstr>
      <vt:lpstr>5. Зупинка «кінематографічна»</vt:lpstr>
      <vt:lpstr>6. Зупинка «паспортна»</vt:lpstr>
      <vt:lpstr>7. Зупинка «режисерська»</vt:lpstr>
      <vt:lpstr>8. Зупинка  «персонажна»</vt:lpstr>
      <vt:lpstr>9. Зупинка «міркувальна»</vt:lpstr>
      <vt:lpstr>10. Зупинка «екскурсійна»</vt:lpstr>
      <vt:lpstr>11. Зупинка «господарська»</vt:lpstr>
      <vt:lpstr>12. Зупинка «тестова»</vt:lpstr>
      <vt:lpstr>Домашнє завдання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</dc:title>
  <dc:creator>Оксана  Гончарова</dc:creator>
  <cp:lastModifiedBy>Александр</cp:lastModifiedBy>
  <cp:revision>15</cp:revision>
  <dcterms:created xsi:type="dcterms:W3CDTF">2022-02-14T21:30:44Z</dcterms:created>
  <dcterms:modified xsi:type="dcterms:W3CDTF">2022-06-14T21:21:56Z</dcterms:modified>
</cp:coreProperties>
</file>